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2" r:id="rId4"/>
    <p:sldId id="263" r:id="rId5"/>
    <p:sldId id="264" r:id="rId6"/>
    <p:sldId id="267" r:id="rId7"/>
    <p:sldId id="261" r:id="rId8"/>
    <p:sldId id="258" r:id="rId9"/>
    <p:sldId id="259" r:id="rId10"/>
    <p:sldId id="260" r:id="rId11"/>
    <p:sldId id="257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3-05-16T16:12:50.166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2214 183,'0'-36,"-37"36,37 0,0 0,0-37,-36 1,-36 36,-1 0,0 0,1 0,-1 0,37 0,-37 0,1 0,36-36,-1 36,-35-37,35 37,1 0,-36 0,72 0,-37 0,1 0,0 0,36 0,-37 0,37 0,-36 0,0 0,0 0,-1 0,1 0,-37 37,73-37,-72 0,72 0,-36 36,-1-36,1 0,0 0,-1 0,1 0,36 0,-36 0,36 0,-36 0,-1 0,37 0,-36 0,36 0,-36 0,36 0,-37 0,1 0,36 0,-36 0,36 0,-36 0,-1 0,37 0,-36 0,36 0,-36 0,-1 0,1 0,36 0,-36 0,36 0,-73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EE07A-FEF4-4195-896A-9040FB44A495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B648-A82B-4A10-BC19-EE8D29893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EE07A-FEF4-4195-896A-9040FB44A495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B648-A82B-4A10-BC19-EE8D29893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EE07A-FEF4-4195-896A-9040FB44A495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B648-A82B-4A10-BC19-EE8D29893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EE07A-FEF4-4195-896A-9040FB44A495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B648-A82B-4A10-BC19-EE8D29893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EE07A-FEF4-4195-896A-9040FB44A495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B648-A82B-4A10-BC19-EE8D29893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EE07A-FEF4-4195-896A-9040FB44A495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B648-A82B-4A10-BC19-EE8D29893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EE07A-FEF4-4195-896A-9040FB44A495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B648-A82B-4A10-BC19-EE8D29893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EE07A-FEF4-4195-896A-9040FB44A495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B648-A82B-4A10-BC19-EE8D29893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EE07A-FEF4-4195-896A-9040FB44A495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B648-A82B-4A10-BC19-EE8D29893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EE07A-FEF4-4195-896A-9040FB44A495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B648-A82B-4A10-BC19-EE8D2989335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EE07A-FEF4-4195-896A-9040FB44A495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C3B648-A82B-4A10-BC19-EE8D2989335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2C3B648-A82B-4A10-BC19-EE8D2989335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41EE07A-FEF4-4195-896A-9040FB44A495}" type="datetimeFigureOut">
              <a:rPr lang="en-US" smtClean="0"/>
              <a:t>5/16/2013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kakFDUeoJK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362200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Consequences of President Carter allowing the Shah of Iran into America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Ellie Mehrbakhsh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191000"/>
            <a:ext cx="3719513" cy="2532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480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Thomas L. Ahem Jr. Plane ticket from Iran to America on 11/5/1979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51758" y="1739438"/>
            <a:ext cx="6030884" cy="4522124"/>
          </a:xfrm>
        </p:spPr>
      </p:pic>
    </p:spTree>
    <p:extLst>
      <p:ext uri="{BB962C8B-B14F-4D97-AF65-F5344CB8AC3E}">
        <p14:creationId xmlns:p14="http://schemas.microsoft.com/office/powerpoint/2010/main" val="75994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September 11, 2001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63" y="1600200"/>
            <a:ext cx="7131073" cy="4800600"/>
          </a:xfr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4637211" y="2951691"/>
              <a:ext cx="797400" cy="662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89331" y="2855931"/>
                <a:ext cx="893160" cy="25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9527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Iran and Iraq War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312" y="2538412"/>
            <a:ext cx="5819775" cy="2924175"/>
          </a:xfrm>
        </p:spPr>
      </p:pic>
    </p:spTree>
    <p:extLst>
      <p:ext uri="{BB962C8B-B14F-4D97-AF65-F5344CB8AC3E}">
        <p14:creationId xmlns:p14="http://schemas.microsoft.com/office/powerpoint/2010/main" val="9029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7620000" cy="1143000"/>
          </a:xfrm>
        </p:spPr>
        <p:txBody>
          <a:bodyPr/>
          <a:lstStyle/>
          <a:p>
            <a:r>
              <a:rPr lang="en-US" dirty="0" smtClean="0"/>
              <a:t>Primary Existing Documents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39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52400"/>
            <a:ext cx="6115050" cy="120015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446" y="1447800"/>
            <a:ext cx="5953125" cy="50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15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533400"/>
            <a:ext cx="2250510" cy="1066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462" y="1905000"/>
            <a:ext cx="7077075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30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Jimmy Carter’s Full “Crisis of Confidence” Speech (July 15, 1979)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http://www.youtube.com/watch?v=kakFDUeoJKM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7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667000"/>
            <a:ext cx="7620000" cy="1143000"/>
          </a:xfrm>
        </p:spPr>
        <p:txBody>
          <a:bodyPr/>
          <a:lstStyle/>
          <a:p>
            <a:r>
              <a:rPr lang="en-US" dirty="0" smtClean="0"/>
              <a:t>Created Primary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83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31673" y="1211527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66718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31673" y="1363927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81705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"/>
            <a:ext cx="6276975" cy="441007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810000"/>
            <a:ext cx="4401519" cy="297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91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226</TotalTime>
  <Words>59</Words>
  <Application>Microsoft Office PowerPoint</Application>
  <PresentationFormat>On-screen Show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Adjacency</vt:lpstr>
      <vt:lpstr>Consequences of President Carter allowing the Shah of Iran into America </vt:lpstr>
      <vt:lpstr>Primary Existing Documents </vt:lpstr>
      <vt:lpstr>PowerPoint Presentation</vt:lpstr>
      <vt:lpstr>PowerPoint Presentation</vt:lpstr>
      <vt:lpstr>Jimmy Carter’s Full “Crisis of Confidence” Speech (July 15, 1979)</vt:lpstr>
      <vt:lpstr>Created Primary Sources</vt:lpstr>
      <vt:lpstr>PowerPoint Presentation</vt:lpstr>
      <vt:lpstr>PowerPoint Presentation</vt:lpstr>
      <vt:lpstr>PowerPoint Presentation</vt:lpstr>
      <vt:lpstr>Thomas L. Ahem Jr. Plane ticket from Iran to America on 11/5/1979</vt:lpstr>
      <vt:lpstr>September 11, 2001</vt:lpstr>
      <vt:lpstr>Iran and Iraq War</vt:lpstr>
    </vt:vector>
  </TitlesOfParts>
  <Company>Cary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would happen if President Carter didn’t allow the Shah of Iran into America for medical treatment?</dc:title>
  <dc:creator>Ellie Mehrbakhsh</dc:creator>
  <cp:lastModifiedBy>Ellie Mehrbakhsh</cp:lastModifiedBy>
  <cp:revision>8</cp:revision>
  <dcterms:created xsi:type="dcterms:W3CDTF">2013-05-16T12:38:03Z</dcterms:created>
  <dcterms:modified xsi:type="dcterms:W3CDTF">2013-05-16T16:24:46Z</dcterms:modified>
</cp:coreProperties>
</file>